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latypi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168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68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Mutual Friend Recommender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45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This presentation details our mutual friend recommender system. It leverages graph algorithms to enhance social connectivity.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755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Group Members:-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720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Rahil Kothari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Jitesh Sidhani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29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Harshit Sahani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D9851-5F81-4379-B2C5-474DFBE1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237" y="7050797"/>
            <a:ext cx="3315163" cy="12003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Any Questions?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3660D-DBEA-4D78-A945-27FB5D225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711" y="7153125"/>
            <a:ext cx="3686689" cy="1076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17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6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528530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Increase Engagement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7327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Social media aims to boost user engagement.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4506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2528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New Connections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018949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Suggesting relevant new friends is crucial.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5527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4630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BFS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12099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We use Breadth-First Search (BFS) for this.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73905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Existing users have direct friends. Identifying meaningful new connections remains a challenge for platforms. Our project addresses this using BFS to recommend relevant new connections.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B04A10-B0EB-421B-992D-B59720A0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449" y="6981742"/>
            <a:ext cx="3315163" cy="12003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727"/>
            <a:ext cx="49060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5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Graph Representation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72114"/>
            <a:ext cx="5490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The social network is modeled as a graph.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198251"/>
            <a:ext cx="5490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Nodes represent individual users.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24614"/>
            <a:ext cx="5490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Edges signify friendships between users.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150751"/>
            <a:ext cx="5490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This structure clearly shows connections.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76888"/>
            <a:ext cx="5490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03025"/>
            <a:ext cx="5490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729163"/>
            <a:ext cx="5490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First-degree connections</a:t>
            </a: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:- These are direct friends.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255300"/>
            <a:ext cx="5490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781437"/>
            <a:ext cx="54909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307574"/>
            <a:ext cx="54909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Second-degree connections</a:t>
            </a: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:- These are friends of friends.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08" y="1712952"/>
            <a:ext cx="7105055" cy="5642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34021-D035-4D0E-82BC-92CB99BDE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237" y="7002682"/>
            <a:ext cx="3315163" cy="12003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Why BFS?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Layer-by-Layer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BFS explores friends layer by layer, making it ideal for discovering mutual and second-degree connections.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Quick Discovery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3311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BFS quickly finds relevant suggestions. It prioritizes closely connected users.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9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DFS Contrast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DFS goes deep into one path first, which can skip nearby (2nd-degree) connections important for friend suggestions.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321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BFS vs DFS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56874"/>
            <a:ext cx="10720387" cy="5912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54004B-683B-43A4-92DB-4A0C5E036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042" y="7029282"/>
            <a:ext cx="4379266" cy="12003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7103"/>
            <a:ext cx="513980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BFS Algorithm Logic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581150"/>
            <a:ext cx="1020723" cy="1502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0622" y="17852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Start from User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20622" y="2226469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Begin the search from a specific user, for example, 'A'. This user is the origin of the search.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083957"/>
            <a:ext cx="1020723" cy="1502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0622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Use a Queue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20622" y="3729276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A queue helps explore connections level by level. This ensures breadth-first traversal.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86764"/>
            <a:ext cx="1020723" cy="150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0622" y="47908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Track Visited Users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20622" y="5232083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Keep a record of all visited users. This prevents infinite loops and redundant checks.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89571"/>
            <a:ext cx="1020723" cy="15028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20622" y="6293644"/>
            <a:ext cx="269474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Suggest Level 2 Users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120622" y="6734889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Recommend users at level two if they are not already direct friends. These are mutual connections.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751" y="527804"/>
            <a:ext cx="311908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Example Output :-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1" y="1169329"/>
            <a:ext cx="8858369" cy="6259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1751" y="7504509"/>
            <a:ext cx="1328689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4508A-E9C0-474B-B56E-5807CA811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711" y="7153125"/>
            <a:ext cx="3686689" cy="1076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2516"/>
            <a:ext cx="6900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Benefits and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8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Benefits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894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Simple and efficient algorithm.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1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Works well for unweighted social graphs.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3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Easy to implement and scalable.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08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894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Ignores user interests or activities.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31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May suggest irrelevant friends in dense networks.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73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Doesn't consider edge weights or relationship strength.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4711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While BFS offers clear advantages in friend recommendation, it also has limitations. Future enhancements could address these to provide more tailored suggestions. We strive for a comprehensive solution.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1D994-A75F-491D-9CEE-D1554786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605" y="7153125"/>
            <a:ext cx="3686689" cy="1076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66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6562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165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Effective Proximity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65604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BFS efficiently suggests friends based on social proximity.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24576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245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Platform Utility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73618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It is highly useful for platforms like Facebook or LinkedIn.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32589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325898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481631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It can be improved with mutual friend counts and relationship weights.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0240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BFS is a solid foundation for friend recommendations. Continuous development will refine its accuracy and relevance. We are committed to optimizing social connections.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442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Platypi Medium</vt:lpstr>
      <vt:lpstr>Source Serif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Jitesh Sidhani</cp:lastModifiedBy>
  <cp:revision>5</cp:revision>
  <dcterms:created xsi:type="dcterms:W3CDTF">2025-05-30T08:33:14Z</dcterms:created>
  <dcterms:modified xsi:type="dcterms:W3CDTF">2025-05-30T14:38:21Z</dcterms:modified>
</cp:coreProperties>
</file>